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4" r:id="rId5"/>
    <p:sldId id="267" r:id="rId6"/>
    <p:sldId id="269" r:id="rId7"/>
    <p:sldId id="262" r:id="rId8"/>
    <p:sldId id="268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7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7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14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393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404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67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97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115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65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1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6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2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3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85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53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280C87-9D79-4CB1-9913-36924A318BEF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32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eiro@aguaboa.mt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454" y="466858"/>
            <a:ext cx="11280261" cy="5650607"/>
          </a:xfrm>
        </p:spPr>
        <p:txBody>
          <a:bodyPr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FETHAB </a:t>
            </a:r>
            <a:b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FUNDO DE TRANSPORTE E HABITAÇÃO.</a:t>
            </a:r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0121" y="1043189"/>
            <a:ext cx="10945411" cy="32712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1</a:t>
            </a:r>
            <a:r>
              <a:rPr lang="pt-BR" sz="6000" b="1" dirty="0" smtClean="0">
                <a:solidFill>
                  <a:schemeClr val="bg1"/>
                </a:solidFill>
              </a:rPr>
              <a:t>º </a:t>
            </a:r>
            <a:r>
              <a:rPr lang="pt-BR" sz="6000" b="1" cap="none" dirty="0" smtClean="0">
                <a:solidFill>
                  <a:schemeClr val="bg1"/>
                </a:solidFill>
              </a:rPr>
              <a:t>Prestação De Contas</a:t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r>
              <a:rPr lang="pt-BR" sz="6000" b="1" cap="none" dirty="0" smtClean="0">
                <a:solidFill>
                  <a:schemeClr val="bg1"/>
                </a:solidFill>
              </a:rPr>
              <a:t> </a:t>
            </a:r>
            <a:r>
              <a:rPr lang="pt-BR" sz="6000" b="1" cap="none" dirty="0" err="1" smtClean="0">
                <a:solidFill>
                  <a:schemeClr val="bg1"/>
                </a:solidFill>
              </a:rPr>
              <a:t>Fethab</a:t>
            </a:r>
            <a:r>
              <a:rPr lang="pt-BR" sz="6000" b="1" cap="none" dirty="0" smtClean="0">
                <a:solidFill>
                  <a:schemeClr val="bg1"/>
                </a:solidFill>
              </a:rPr>
              <a:t/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r>
              <a:rPr lang="pt-BR" sz="6000" b="1" cap="none" dirty="0" smtClean="0">
                <a:solidFill>
                  <a:schemeClr val="bg1"/>
                </a:solidFill>
              </a:rPr>
              <a:t>2017</a:t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endParaRPr lang="pt-BR" sz="60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3843868"/>
            <a:ext cx="10623440" cy="728132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/>
              <a:t>Peças e Serviços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3020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05160"/>
              </p:ext>
            </p:extLst>
          </p:nvPr>
        </p:nvGraphicFramePr>
        <p:xfrm>
          <a:off x="360609" y="978793"/>
          <a:ext cx="11642499" cy="4006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"/>
                <a:gridCol w="3895726"/>
                <a:gridCol w="1414743"/>
                <a:gridCol w="1553970"/>
                <a:gridCol w="1192295"/>
                <a:gridCol w="1235817"/>
                <a:gridCol w="1435549"/>
              </a:tblGrid>
              <a:tr h="5003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Municipais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 Fiscal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Materiais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Serviços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 </a:t>
                      </a:r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- LT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BrasilCard Adm de Cartões LTDA - Peças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1.360,00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M da Costa Silva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Eireli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Manilhas - ata 34/2016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118.958,00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Boa com. Parafusos e Ferragens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Barrafuso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332,18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Boa com. Parafusos e Ferragens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Barrafuso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306,86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Aguilera Autopeças LTDA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1.775,29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122.732,33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55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022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1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209959"/>
              </p:ext>
            </p:extLst>
          </p:nvPr>
        </p:nvGraphicFramePr>
        <p:xfrm>
          <a:off x="128791" y="938142"/>
          <a:ext cx="11874319" cy="4919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944"/>
                <a:gridCol w="4561817"/>
                <a:gridCol w="1056068"/>
                <a:gridCol w="1661375"/>
                <a:gridCol w="1365671"/>
                <a:gridCol w="879312"/>
                <a:gridCol w="1464132"/>
              </a:tblGrid>
              <a:tr h="4914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Estaduais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 Fiscal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Materiais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Serviços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Óleo </a:t>
                      </a:r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75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BrasilCard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Cartões LTDA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33.837,00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75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3.815,00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3388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1.560,50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5384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Marines J.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Anversa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 - Madeiras p. Ponte do Arara e 7 de Setembro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13.597,50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5411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Marines J.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Anversa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 - Madeiras p.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Corrego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 Manteiga no P.A Jandira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20.542,20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5384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Marines J.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Anversa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 - Reparo na Ponte do Rio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Matrinxã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Guarapú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Ponte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ao Palmitos Luana.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17.646,30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84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Raul Autopeças LTDA ME - Bateria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730,00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75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Edezio de RE - Epp - Peças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660,00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75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449549"/>
              </p:ext>
            </p:extLst>
          </p:nvPr>
        </p:nvGraphicFramePr>
        <p:xfrm>
          <a:off x="154548" y="569891"/>
          <a:ext cx="11874319" cy="5330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944"/>
                <a:gridCol w="4561817"/>
                <a:gridCol w="1056068"/>
                <a:gridCol w="1661375"/>
                <a:gridCol w="1365671"/>
                <a:gridCol w="879312"/>
                <a:gridCol w="1464132"/>
              </a:tblGrid>
              <a:tr h="4475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Estaduais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 Fiscal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Materiais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Serviços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Óleo </a:t>
                      </a:r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Edezio de RE - Epp - Peças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2.250,00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Edezio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 -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Peças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1.240,00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Claudio Peças LTDA - Junta do Cabeçote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175,00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Claudio Peças LTDA - Bateria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776,00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Claudio Peças LTDA -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Valvula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Freio de Mão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317,00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2872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Claudio Peças LTDA - Bateria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1.594,00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6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Vanderlei Tonelli ME - Kit Embreagem ford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2.290,00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88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Vanderlei Tonelli ME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204,50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6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 F. de Oliveira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1.508,50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 F. de Oliveira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7.000,00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Claudio Peças LTDA - Peças em geral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369,00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76.275,50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923711"/>
              </p:ext>
            </p:extLst>
          </p:nvPr>
        </p:nvGraphicFramePr>
        <p:xfrm>
          <a:off x="181937" y="663542"/>
          <a:ext cx="11874319" cy="5579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944"/>
                <a:gridCol w="4560187"/>
                <a:gridCol w="1057698"/>
                <a:gridCol w="1661375"/>
                <a:gridCol w="1365671"/>
                <a:gridCol w="879312"/>
                <a:gridCol w="1464132"/>
              </a:tblGrid>
              <a:tr h="4475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Estaduais</a:t>
                      </a:r>
                      <a:endParaRPr lang="pt-BR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 Fiscal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Materiais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Serviços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Óleo </a:t>
                      </a:r>
                      <a:r>
                        <a:rPr lang="pt-B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Adejair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Marques da Silva – ME – manutenção e concerto do caminhão prancha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R$ 1940,00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Edezio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 EPP – </a:t>
                      </a: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ar condicionado nos maquinários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R$ 1040,00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Armelindo </a:t>
                      </a: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Luvison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ME –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Manutenção nos maquinários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R$ 2470,00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Bigua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Sistemas </a:t>
                      </a: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Hidraulicos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LTDA EPP – </a:t>
                      </a:r>
                      <a:r>
                        <a:rPr lang="pt-B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maquinários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R$ 6750,00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– </a:t>
                      </a:r>
                      <a:r>
                        <a:rPr lang="pt-B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Parte elétrica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28728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– </a:t>
                      </a:r>
                      <a:r>
                        <a:rPr lang="pt-B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Parte elétrica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655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– </a:t>
                      </a:r>
                      <a:r>
                        <a:rPr lang="pt-B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Parte elétrica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88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Waldimiro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de Oliveira – </a:t>
                      </a:r>
                      <a:r>
                        <a:rPr lang="pt-B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Parte elétrica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R$ 880,00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56550">
                <a:tc>
                  <a:txBody>
                    <a:bodyPr/>
                    <a:lstStyle/>
                    <a:p>
                      <a:endParaRPr lang="pt-B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  <a:tr h="4030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7" marR="9157" marT="9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0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974" y="250184"/>
            <a:ext cx="10753861" cy="1089220"/>
          </a:xfrm>
        </p:spPr>
        <p:txBody>
          <a:bodyPr>
            <a:normAutofit/>
          </a:bodyPr>
          <a:lstStyle/>
          <a:p>
            <a:pPr algn="ctr"/>
            <a:r>
              <a:rPr lang="pt-BR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Saldo financeiro</a:t>
            </a:r>
            <a:endParaRPr lang="pt-BR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52929"/>
              </p:ext>
            </p:extLst>
          </p:nvPr>
        </p:nvGraphicFramePr>
        <p:xfrm>
          <a:off x="850006" y="1197731"/>
          <a:ext cx="10713591" cy="267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197"/>
                <a:gridCol w="3571197"/>
                <a:gridCol w="3571197"/>
              </a:tblGrid>
              <a:tr h="632285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RECEITA (R$)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DESPESA (R$)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2285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Saldo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2016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R$ 4.828,55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7807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Repasse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Fethab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2017</a:t>
                      </a:r>
                      <a:endParaRPr lang="pt-BR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(até 31 março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com </a:t>
                      </a:r>
                      <a:r>
                        <a:rPr lang="pt-BR" b="1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Rend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R$ 396.804,55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228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Despesas 1º Trimestre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R$ 232.844,83 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81180" y="479317"/>
            <a:ext cx="8974943" cy="52523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7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02912"/>
              </p:ext>
            </p:extLst>
          </p:nvPr>
        </p:nvGraphicFramePr>
        <p:xfrm>
          <a:off x="1481071" y="77849"/>
          <a:ext cx="7997780" cy="66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719"/>
                <a:gridCol w="3928061"/>
              </a:tblGrid>
              <a:tr h="6240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Repasses</a:t>
                      </a:r>
                      <a:r>
                        <a:rPr lang="pt-B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dos últimos 12 meses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70497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Abril/2016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R$ 179.054,64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498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R$ 171.845,46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Junho/2016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R$ 200.750,03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Julho/2016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R$ 191.631,74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Agosto/2016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R$ 231.686,50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R$ 158.082,24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Outubro/2016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R$ 193.230,41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R$ 160.524,50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Dezembro/2016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R$ 234.609,44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Janeiro/2017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R$ 116.836,76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Fevereiro/2017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R$ 106.621,75</a:t>
                      </a:r>
                    </a:p>
                  </a:txBody>
                  <a:tcPr/>
                </a:tc>
              </a:tr>
              <a:tr h="470581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Março/2017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R$ 170.951,34</a:t>
                      </a:r>
                    </a:p>
                  </a:txBody>
                  <a:tcPr/>
                </a:tc>
              </a:tr>
              <a:tr h="35660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Abril/2017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R$ 203.943,78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4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632013"/>
            <a:ext cx="10759235" cy="5159188"/>
          </a:xfrm>
        </p:spPr>
        <p:txBody>
          <a:bodyPr/>
          <a:lstStyle/>
          <a:p>
            <a:pPr algn="ctr"/>
            <a:endParaRPr lang="pt-BR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Fábio Tadeu Weiler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Secretario de Planejamento e Finanças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Presidente do Conselho do </a:t>
            </a:r>
            <a:r>
              <a:rPr lang="pt-BR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Fethab</a:t>
            </a:r>
            <a:endParaRPr lang="pt-BR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financas@aguaboa.mt.gov.br</a:t>
            </a:r>
            <a:endParaRPr lang="pt-BR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Fone: (66)9988-7622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463</TotalTime>
  <Words>678</Words>
  <Application>Microsoft Office PowerPoint</Application>
  <PresentationFormat>Widescreen</PresentationFormat>
  <Paragraphs>221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Fatia</vt:lpstr>
      <vt:lpstr>FETHAB  FUNDO DE TRANSPORTE E HABITAÇÃO.</vt:lpstr>
      <vt:lpstr>1º Prestação De Contas  Fethab 2017 </vt:lpstr>
      <vt:lpstr>Apresentação do PowerPoint</vt:lpstr>
      <vt:lpstr>Apresentação do PowerPoint</vt:lpstr>
      <vt:lpstr>Apresentação do PowerPoint</vt:lpstr>
      <vt:lpstr>Apresentação do PowerPoint</vt:lpstr>
      <vt:lpstr>Saldo financeiro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prestação de contas fethab</dc:title>
  <dc:creator>Kelly Chayane Trentin</dc:creator>
  <cp:lastModifiedBy>Kelly Chayane Trentin</cp:lastModifiedBy>
  <cp:revision>42</cp:revision>
  <dcterms:created xsi:type="dcterms:W3CDTF">2016-07-13T19:32:20Z</dcterms:created>
  <dcterms:modified xsi:type="dcterms:W3CDTF">2017-05-03T20:19:05Z</dcterms:modified>
</cp:coreProperties>
</file>